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68" r:id="rId5"/>
    <p:sldId id="256" r:id="rId6"/>
    <p:sldId id="319" r:id="rId7"/>
    <p:sldId id="326" r:id="rId8"/>
    <p:sldId id="327" r:id="rId9"/>
    <p:sldId id="328" r:id="rId10"/>
    <p:sldId id="329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FF00"/>
    <a:srgbClr val="E6E6E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E72176-BA12-4187-8FAA-468BC88E55E6}" v="65" dt="2022-01-25T18:59:34.413"/>
    <p1510:client id="{AA845998-72B5-7B95-DEAA-16521093A115}" v="35" dt="2022-01-25T18:44:43.5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jn Weijermars" userId="2933e1d2-70ff-47b3-ad61-d61e32fda646" providerId="ADAL" clId="{6AE72176-BA12-4187-8FAA-468BC88E55E6}"/>
    <pc:docChg chg="custSel addSld modSld">
      <pc:chgData name="Stijn Weijermars" userId="2933e1d2-70ff-47b3-ad61-d61e32fda646" providerId="ADAL" clId="{6AE72176-BA12-4187-8FAA-468BC88E55E6}" dt="2022-01-25T18:59:34.413" v="66" actId="478"/>
      <pc:docMkLst>
        <pc:docMk/>
      </pc:docMkLst>
      <pc:sldChg chg="modSp mod">
        <pc:chgData name="Stijn Weijermars" userId="2933e1d2-70ff-47b3-ad61-d61e32fda646" providerId="ADAL" clId="{6AE72176-BA12-4187-8FAA-468BC88E55E6}" dt="2022-01-25T18:59:11.812" v="61" actId="20577"/>
        <pc:sldMkLst>
          <pc:docMk/>
          <pc:sldMk cId="3878736986" sldId="268"/>
        </pc:sldMkLst>
        <pc:spChg chg="mod">
          <ac:chgData name="Stijn Weijermars" userId="2933e1d2-70ff-47b3-ad61-d61e32fda646" providerId="ADAL" clId="{6AE72176-BA12-4187-8FAA-468BC88E55E6}" dt="2022-01-25T18:59:11.812" v="61" actId="20577"/>
          <ac:spMkLst>
            <pc:docMk/>
            <pc:sldMk cId="3878736986" sldId="268"/>
            <ac:spMk id="8" creationId="{BBD7C9EE-C66F-4B59-9527-5D3C27382E5E}"/>
          </ac:spMkLst>
        </pc:spChg>
      </pc:sldChg>
      <pc:sldChg chg="addSp delSp modSp new mod">
        <pc:chgData name="Stijn Weijermars" userId="2933e1d2-70ff-47b3-ad61-d61e32fda646" providerId="ADAL" clId="{6AE72176-BA12-4187-8FAA-468BC88E55E6}" dt="2022-01-25T18:59:21.998" v="63" actId="478"/>
        <pc:sldMkLst>
          <pc:docMk/>
          <pc:sldMk cId="576536616" sldId="327"/>
        </pc:sldMkLst>
        <pc:spChg chg="del">
          <ac:chgData name="Stijn Weijermars" userId="2933e1d2-70ff-47b3-ad61-d61e32fda646" providerId="ADAL" clId="{6AE72176-BA12-4187-8FAA-468BC88E55E6}" dt="2022-01-25T18:51:14.368" v="4" actId="22"/>
          <ac:spMkLst>
            <pc:docMk/>
            <pc:sldMk cId="576536616" sldId="327"/>
            <ac:spMk id="3" creationId="{A55FC1DE-9ACE-41E1-90C2-4CF604EC1D98}"/>
          </ac:spMkLst>
        </pc:spChg>
        <pc:spChg chg="del">
          <ac:chgData name="Stijn Weijermars" userId="2933e1d2-70ff-47b3-ad61-d61e32fda646" providerId="ADAL" clId="{6AE72176-BA12-4187-8FAA-468BC88E55E6}" dt="2022-01-25T18:52:20.457" v="11" actId="478"/>
          <ac:spMkLst>
            <pc:docMk/>
            <pc:sldMk cId="576536616" sldId="327"/>
            <ac:spMk id="4" creationId="{06AABEB7-D156-42AE-95F1-143964574EF4}"/>
          </ac:spMkLst>
        </pc:spChg>
        <pc:spChg chg="del">
          <ac:chgData name="Stijn Weijermars" userId="2933e1d2-70ff-47b3-ad61-d61e32fda646" providerId="ADAL" clId="{6AE72176-BA12-4187-8FAA-468BC88E55E6}" dt="2022-01-25T18:59:21.998" v="63" actId="478"/>
          <ac:spMkLst>
            <pc:docMk/>
            <pc:sldMk cId="576536616" sldId="327"/>
            <ac:spMk id="6" creationId="{29E4B915-2BE0-43C2-BA57-D678CACAE357}"/>
          </ac:spMkLst>
        </pc:spChg>
        <pc:spChg chg="del">
          <ac:chgData name="Stijn Weijermars" userId="2933e1d2-70ff-47b3-ad61-d61e32fda646" providerId="ADAL" clId="{6AE72176-BA12-4187-8FAA-468BC88E55E6}" dt="2022-01-25T18:59:19.903" v="62" actId="478"/>
          <ac:spMkLst>
            <pc:docMk/>
            <pc:sldMk cId="576536616" sldId="327"/>
            <ac:spMk id="7" creationId="{E95185E7-93CA-4A1B-91C3-B77DEAEBC448}"/>
          </ac:spMkLst>
        </pc:spChg>
        <pc:picChg chg="add mod">
          <ac:chgData name="Stijn Weijermars" userId="2933e1d2-70ff-47b3-ad61-d61e32fda646" providerId="ADAL" clId="{6AE72176-BA12-4187-8FAA-468BC88E55E6}" dt="2022-01-25T18:50:44.627" v="3" actId="1076"/>
          <ac:picMkLst>
            <pc:docMk/>
            <pc:sldMk cId="576536616" sldId="327"/>
            <ac:picMk id="9" creationId="{25ECB2F2-69EF-4FD7-BAE9-7877DBAFABF6}"/>
          </ac:picMkLst>
        </pc:picChg>
        <pc:picChg chg="add mod ord">
          <ac:chgData name="Stijn Weijermars" userId="2933e1d2-70ff-47b3-ad61-d61e32fda646" providerId="ADAL" clId="{6AE72176-BA12-4187-8FAA-468BC88E55E6}" dt="2022-01-25T18:51:22.602" v="7" actId="14100"/>
          <ac:picMkLst>
            <pc:docMk/>
            <pc:sldMk cId="576536616" sldId="327"/>
            <ac:picMk id="11" creationId="{BC2229BF-621A-4AF6-B413-1C78FC4FAAE0}"/>
          </ac:picMkLst>
        </pc:picChg>
        <pc:picChg chg="add mod">
          <ac:chgData name="Stijn Weijermars" userId="2933e1d2-70ff-47b3-ad61-d61e32fda646" providerId="ADAL" clId="{6AE72176-BA12-4187-8FAA-468BC88E55E6}" dt="2022-01-25T18:52:17.370" v="10" actId="1076"/>
          <ac:picMkLst>
            <pc:docMk/>
            <pc:sldMk cId="576536616" sldId="327"/>
            <ac:picMk id="13" creationId="{B8A505CF-95B5-4BF4-A39B-9B033C0264DB}"/>
          </ac:picMkLst>
        </pc:picChg>
      </pc:sldChg>
      <pc:sldChg chg="addSp delSp modSp new mod">
        <pc:chgData name="Stijn Weijermars" userId="2933e1d2-70ff-47b3-ad61-d61e32fda646" providerId="ADAL" clId="{6AE72176-BA12-4187-8FAA-468BC88E55E6}" dt="2022-01-25T18:59:27.405" v="65" actId="478"/>
        <pc:sldMkLst>
          <pc:docMk/>
          <pc:sldMk cId="3193451402" sldId="328"/>
        </pc:sldMkLst>
        <pc:spChg chg="mod">
          <ac:chgData name="Stijn Weijermars" userId="2933e1d2-70ff-47b3-ad61-d61e32fda646" providerId="ADAL" clId="{6AE72176-BA12-4187-8FAA-468BC88E55E6}" dt="2022-01-25T18:55:55.747" v="44" actId="14100"/>
          <ac:spMkLst>
            <pc:docMk/>
            <pc:sldMk cId="3193451402" sldId="328"/>
            <ac:spMk id="2" creationId="{B94C3DDB-625A-45D0-B21A-F7FABBB9E5A3}"/>
          </ac:spMkLst>
        </pc:spChg>
        <pc:spChg chg="del">
          <ac:chgData name="Stijn Weijermars" userId="2933e1d2-70ff-47b3-ad61-d61e32fda646" providerId="ADAL" clId="{6AE72176-BA12-4187-8FAA-468BC88E55E6}" dt="2022-01-25T18:55:16.606" v="38" actId="478"/>
          <ac:spMkLst>
            <pc:docMk/>
            <pc:sldMk cId="3193451402" sldId="328"/>
            <ac:spMk id="3" creationId="{8C2933DC-9B12-4E1B-88AC-42A04A3526BD}"/>
          </ac:spMkLst>
        </pc:spChg>
        <pc:spChg chg="del">
          <ac:chgData name="Stijn Weijermars" userId="2933e1d2-70ff-47b3-ad61-d61e32fda646" providerId="ADAL" clId="{6AE72176-BA12-4187-8FAA-468BC88E55E6}" dt="2022-01-25T18:55:50.449" v="43" actId="478"/>
          <ac:spMkLst>
            <pc:docMk/>
            <pc:sldMk cId="3193451402" sldId="328"/>
            <ac:spMk id="4" creationId="{35B5EAE3-A2B3-4B34-AAA5-2240C9F8C0CF}"/>
          </ac:spMkLst>
        </pc:spChg>
        <pc:spChg chg="del">
          <ac:chgData name="Stijn Weijermars" userId="2933e1d2-70ff-47b3-ad61-d61e32fda646" providerId="ADAL" clId="{6AE72176-BA12-4187-8FAA-468BC88E55E6}" dt="2022-01-25T18:59:24.620" v="64" actId="478"/>
          <ac:spMkLst>
            <pc:docMk/>
            <pc:sldMk cId="3193451402" sldId="328"/>
            <ac:spMk id="6" creationId="{862D2DE1-BCEE-472F-82F8-074419FDBF42}"/>
          </ac:spMkLst>
        </pc:spChg>
        <pc:spChg chg="del">
          <ac:chgData name="Stijn Weijermars" userId="2933e1d2-70ff-47b3-ad61-d61e32fda646" providerId="ADAL" clId="{6AE72176-BA12-4187-8FAA-468BC88E55E6}" dt="2022-01-25T18:59:27.405" v="65" actId="478"/>
          <ac:spMkLst>
            <pc:docMk/>
            <pc:sldMk cId="3193451402" sldId="328"/>
            <ac:spMk id="7" creationId="{3067CA46-82BE-430B-8B34-40DC95680435}"/>
          </ac:spMkLst>
        </pc:spChg>
        <pc:picChg chg="add mod">
          <ac:chgData name="Stijn Weijermars" userId="2933e1d2-70ff-47b3-ad61-d61e32fda646" providerId="ADAL" clId="{6AE72176-BA12-4187-8FAA-468BC88E55E6}" dt="2022-01-25T18:55:43.706" v="41" actId="14100"/>
          <ac:picMkLst>
            <pc:docMk/>
            <pc:sldMk cId="3193451402" sldId="328"/>
            <ac:picMk id="9" creationId="{F56F6E13-C3CA-49A1-9D6D-36DD615D312B}"/>
          </ac:picMkLst>
        </pc:picChg>
        <pc:picChg chg="add mod">
          <ac:chgData name="Stijn Weijermars" userId="2933e1d2-70ff-47b3-ad61-d61e32fda646" providerId="ADAL" clId="{6AE72176-BA12-4187-8FAA-468BC88E55E6}" dt="2022-01-25T18:55:47.384" v="42" actId="167"/>
          <ac:picMkLst>
            <pc:docMk/>
            <pc:sldMk cId="3193451402" sldId="328"/>
            <ac:picMk id="10" creationId="{471BEB5C-33D1-413D-892E-2E69BC8283CB}"/>
          </ac:picMkLst>
        </pc:picChg>
      </pc:sldChg>
      <pc:sldChg chg="addSp delSp modSp new mod">
        <pc:chgData name="Stijn Weijermars" userId="2933e1d2-70ff-47b3-ad61-d61e32fda646" providerId="ADAL" clId="{6AE72176-BA12-4187-8FAA-468BC88E55E6}" dt="2022-01-25T18:59:34.413" v="66" actId="478"/>
        <pc:sldMkLst>
          <pc:docMk/>
          <pc:sldMk cId="660780072" sldId="329"/>
        </pc:sldMkLst>
        <pc:spChg chg="del">
          <ac:chgData name="Stijn Weijermars" userId="2933e1d2-70ff-47b3-ad61-d61e32fda646" providerId="ADAL" clId="{6AE72176-BA12-4187-8FAA-468BC88E55E6}" dt="2022-01-25T18:58:11.491" v="50" actId="478"/>
          <ac:spMkLst>
            <pc:docMk/>
            <pc:sldMk cId="660780072" sldId="329"/>
            <ac:spMk id="2" creationId="{C459057A-4084-4D5B-918C-E1A91ADB9378}"/>
          </ac:spMkLst>
        </pc:spChg>
        <pc:spChg chg="del">
          <ac:chgData name="Stijn Weijermars" userId="2933e1d2-70ff-47b3-ad61-d61e32fda646" providerId="ADAL" clId="{6AE72176-BA12-4187-8FAA-468BC88E55E6}" dt="2022-01-25T18:58:16.034" v="52" actId="478"/>
          <ac:spMkLst>
            <pc:docMk/>
            <pc:sldMk cId="660780072" sldId="329"/>
            <ac:spMk id="3" creationId="{52E04386-F5B7-4313-AF0C-25EAFA8EC669}"/>
          </ac:spMkLst>
        </pc:spChg>
        <pc:spChg chg="del">
          <ac:chgData name="Stijn Weijermars" userId="2933e1d2-70ff-47b3-ad61-d61e32fda646" providerId="ADAL" clId="{6AE72176-BA12-4187-8FAA-468BC88E55E6}" dt="2022-01-25T18:58:13.734" v="51" actId="478"/>
          <ac:spMkLst>
            <pc:docMk/>
            <pc:sldMk cId="660780072" sldId="329"/>
            <ac:spMk id="4" creationId="{3F021717-ECC1-4BA6-94A9-61243B087FE5}"/>
          </ac:spMkLst>
        </pc:spChg>
        <pc:spChg chg="del">
          <ac:chgData name="Stijn Weijermars" userId="2933e1d2-70ff-47b3-ad61-d61e32fda646" providerId="ADAL" clId="{6AE72176-BA12-4187-8FAA-468BC88E55E6}" dt="2022-01-25T18:58:19.159" v="53" actId="478"/>
          <ac:spMkLst>
            <pc:docMk/>
            <pc:sldMk cId="660780072" sldId="329"/>
            <ac:spMk id="6" creationId="{095D7939-8F01-4403-B6D8-207976F340AF}"/>
          </ac:spMkLst>
        </pc:spChg>
        <pc:spChg chg="del">
          <ac:chgData name="Stijn Weijermars" userId="2933e1d2-70ff-47b3-ad61-d61e32fda646" providerId="ADAL" clId="{6AE72176-BA12-4187-8FAA-468BC88E55E6}" dt="2022-01-25T18:59:34.413" v="66" actId="478"/>
          <ac:spMkLst>
            <pc:docMk/>
            <pc:sldMk cId="660780072" sldId="329"/>
            <ac:spMk id="7" creationId="{5396D867-217D-430A-9671-38807BBFB5D3}"/>
          </ac:spMkLst>
        </pc:spChg>
        <pc:picChg chg="add mod ord">
          <ac:chgData name="Stijn Weijermars" userId="2933e1d2-70ff-47b3-ad61-d61e32fda646" providerId="ADAL" clId="{6AE72176-BA12-4187-8FAA-468BC88E55E6}" dt="2022-01-25T18:59:01.402" v="59" actId="166"/>
          <ac:picMkLst>
            <pc:docMk/>
            <pc:sldMk cId="660780072" sldId="329"/>
            <ac:picMk id="9" creationId="{56FE4DCD-8C52-4B6C-9D88-F80FB3EC5AA5}"/>
          </ac:picMkLst>
        </pc:picChg>
        <pc:picChg chg="add mod">
          <ac:chgData name="Stijn Weijermars" userId="2933e1d2-70ff-47b3-ad61-d61e32fda646" providerId="ADAL" clId="{6AE72176-BA12-4187-8FAA-468BC88E55E6}" dt="2022-01-25T18:58:56.897" v="57" actId="14100"/>
          <ac:picMkLst>
            <pc:docMk/>
            <pc:sldMk cId="660780072" sldId="329"/>
            <ac:picMk id="11" creationId="{70878B28-0598-420C-BB38-131528FAC538}"/>
          </ac:picMkLst>
        </pc:picChg>
      </pc:sldChg>
    </pc:docChg>
  </pc:docChgLst>
  <pc:docChgLst>
    <pc:chgData name="Stijn Weijermars" userId="S::s.weijermars@yuverta.nl::2933e1d2-70ff-47b3-ad61-d61e32fda646" providerId="AD" clId="Web-{AA845998-72B5-7B95-DEAA-16521093A115}"/>
    <pc:docChg chg="addSld delSld modSld">
      <pc:chgData name="Stijn Weijermars" userId="S::s.weijermars@yuverta.nl::2933e1d2-70ff-47b3-ad61-d61e32fda646" providerId="AD" clId="Web-{AA845998-72B5-7B95-DEAA-16521093A115}" dt="2022-01-25T18:44:43.558" v="32"/>
      <pc:docMkLst>
        <pc:docMk/>
      </pc:docMkLst>
      <pc:sldChg chg="addSp delSp modSp modNotes">
        <pc:chgData name="Stijn Weijermars" userId="S::s.weijermars@yuverta.nl::2933e1d2-70ff-47b3-ad61-d61e32fda646" providerId="AD" clId="Web-{AA845998-72B5-7B95-DEAA-16521093A115}" dt="2022-01-25T18:44:33.386" v="28" actId="20577"/>
        <pc:sldMkLst>
          <pc:docMk/>
          <pc:sldMk cId="3854022411" sldId="256"/>
        </pc:sldMkLst>
        <pc:spChg chg="add del mod">
          <ac:chgData name="Stijn Weijermars" userId="S::s.weijermars@yuverta.nl::2933e1d2-70ff-47b3-ad61-d61e32fda646" providerId="AD" clId="Web-{AA845998-72B5-7B95-DEAA-16521093A115}" dt="2022-01-25T18:43:25.962" v="11"/>
          <ac:spMkLst>
            <pc:docMk/>
            <pc:sldMk cId="3854022411" sldId="256"/>
            <ac:spMk id="4" creationId="{6E3D087B-34E6-4B8C-BC6D-E5EB3E54B98F}"/>
          </ac:spMkLst>
        </pc:spChg>
        <pc:spChg chg="del mod">
          <ac:chgData name="Stijn Weijermars" userId="S::s.weijermars@yuverta.nl::2933e1d2-70ff-47b3-ad61-d61e32fda646" providerId="AD" clId="Web-{AA845998-72B5-7B95-DEAA-16521093A115}" dt="2022-01-25T18:42:17.695" v="9"/>
          <ac:spMkLst>
            <pc:docMk/>
            <pc:sldMk cId="3854022411" sldId="256"/>
            <ac:spMk id="6" creationId="{4910A9D3-44B0-412E-9D51-FA1C2DD5ED39}"/>
          </ac:spMkLst>
        </pc:spChg>
        <pc:spChg chg="mod">
          <ac:chgData name="Stijn Weijermars" userId="S::s.weijermars@yuverta.nl::2933e1d2-70ff-47b3-ad61-d61e32fda646" providerId="AD" clId="Web-{AA845998-72B5-7B95-DEAA-16521093A115}" dt="2022-01-25T18:44:33.386" v="28" actId="20577"/>
          <ac:spMkLst>
            <pc:docMk/>
            <pc:sldMk cId="3854022411" sldId="256"/>
            <ac:spMk id="10" creationId="{B5E90D55-298E-4509-878D-C4E228CD5F8E}"/>
          </ac:spMkLst>
        </pc:spChg>
        <pc:spChg chg="del mod">
          <ac:chgData name="Stijn Weijermars" userId="S::s.weijermars@yuverta.nl::2933e1d2-70ff-47b3-ad61-d61e32fda646" providerId="AD" clId="Web-{AA845998-72B5-7B95-DEAA-16521093A115}" dt="2022-01-25T18:42:13.805" v="5"/>
          <ac:spMkLst>
            <pc:docMk/>
            <pc:sldMk cId="3854022411" sldId="256"/>
            <ac:spMk id="18" creationId="{D8729D5A-9FCE-424A-BA8D-CF5994EDB1B6}"/>
          </ac:spMkLst>
        </pc:spChg>
        <pc:picChg chg="add mod ord">
          <ac:chgData name="Stijn Weijermars" userId="S::s.weijermars@yuverta.nl::2933e1d2-70ff-47b3-ad61-d61e32fda646" providerId="AD" clId="Web-{AA845998-72B5-7B95-DEAA-16521093A115}" dt="2022-01-25T18:43:36.260" v="15" actId="1076"/>
          <ac:picMkLst>
            <pc:docMk/>
            <pc:sldMk cId="3854022411" sldId="256"/>
            <ac:picMk id="5" creationId="{C07AAEDD-5028-4BDF-B6F7-88D98A0E58BF}"/>
          </ac:picMkLst>
        </pc:picChg>
        <pc:picChg chg="del">
          <ac:chgData name="Stijn Weijermars" userId="S::s.weijermars@yuverta.nl::2933e1d2-70ff-47b3-ad61-d61e32fda646" providerId="AD" clId="Web-{AA845998-72B5-7B95-DEAA-16521093A115}" dt="2022-01-25T18:42:14.570" v="6"/>
          <ac:picMkLst>
            <pc:docMk/>
            <pc:sldMk cId="3854022411" sldId="256"/>
            <ac:picMk id="15" creationId="{3C8AD9AC-786C-41FA-8D3C-1F579EA91858}"/>
          </ac:picMkLst>
        </pc:picChg>
        <pc:picChg chg="del">
          <ac:chgData name="Stijn Weijermars" userId="S::s.weijermars@yuverta.nl::2933e1d2-70ff-47b3-ad61-d61e32fda646" providerId="AD" clId="Web-{AA845998-72B5-7B95-DEAA-16521093A115}" dt="2022-01-25T18:42:12.539" v="4"/>
          <ac:picMkLst>
            <pc:docMk/>
            <pc:sldMk cId="3854022411" sldId="256"/>
            <ac:picMk id="20" creationId="{72ADD984-4BEC-4118-974C-4F5B62A33777}"/>
          </ac:picMkLst>
        </pc:picChg>
      </pc:sldChg>
      <pc:sldChg chg="del">
        <pc:chgData name="Stijn Weijermars" userId="S::s.weijermars@yuverta.nl::2933e1d2-70ff-47b3-ad61-d61e32fda646" providerId="AD" clId="Web-{AA845998-72B5-7B95-DEAA-16521093A115}" dt="2022-01-25T18:43:43.088" v="17"/>
        <pc:sldMkLst>
          <pc:docMk/>
          <pc:sldMk cId="1075797428" sldId="257"/>
        </pc:sldMkLst>
      </pc:sldChg>
      <pc:sldChg chg="del">
        <pc:chgData name="Stijn Weijermars" userId="S::s.weijermars@yuverta.nl::2933e1d2-70ff-47b3-ad61-d61e32fda646" providerId="AD" clId="Web-{AA845998-72B5-7B95-DEAA-16521093A115}" dt="2022-01-25T18:43:45.260" v="19"/>
        <pc:sldMkLst>
          <pc:docMk/>
          <pc:sldMk cId="3648037620" sldId="258"/>
        </pc:sldMkLst>
      </pc:sldChg>
      <pc:sldChg chg="del">
        <pc:chgData name="Stijn Weijermars" userId="S::s.weijermars@yuverta.nl::2933e1d2-70ff-47b3-ad61-d61e32fda646" providerId="AD" clId="Web-{AA845998-72B5-7B95-DEAA-16521093A115}" dt="2022-01-25T18:43:46.463" v="20"/>
        <pc:sldMkLst>
          <pc:docMk/>
          <pc:sldMk cId="1578459179" sldId="259"/>
        </pc:sldMkLst>
      </pc:sldChg>
      <pc:sldChg chg="modSp">
        <pc:chgData name="Stijn Weijermars" userId="S::s.weijermars@yuverta.nl::2933e1d2-70ff-47b3-ad61-d61e32fda646" providerId="AD" clId="Web-{AA845998-72B5-7B95-DEAA-16521093A115}" dt="2022-01-25T18:39:43.608" v="0" actId="20577"/>
        <pc:sldMkLst>
          <pc:docMk/>
          <pc:sldMk cId="3878736986" sldId="268"/>
        </pc:sldMkLst>
        <pc:spChg chg="mod">
          <ac:chgData name="Stijn Weijermars" userId="S::s.weijermars@yuverta.nl::2933e1d2-70ff-47b3-ad61-d61e32fda646" providerId="AD" clId="Web-{AA845998-72B5-7B95-DEAA-16521093A115}" dt="2022-01-25T18:39:43.608" v="0" actId="20577"/>
          <ac:spMkLst>
            <pc:docMk/>
            <pc:sldMk cId="3878736986" sldId="268"/>
            <ac:spMk id="2" creationId="{9AB00E9D-FE5B-4000-93AD-A5933085A40A}"/>
          </ac:spMkLst>
        </pc:spChg>
      </pc:sldChg>
      <pc:sldChg chg="del">
        <pc:chgData name="Stijn Weijermars" userId="S::s.weijermars@yuverta.nl::2933e1d2-70ff-47b3-ad61-d61e32fda646" providerId="AD" clId="Web-{AA845998-72B5-7B95-DEAA-16521093A115}" dt="2022-01-25T18:44:42.121" v="31"/>
        <pc:sldMkLst>
          <pc:docMk/>
          <pc:sldMk cId="303055656" sldId="315"/>
        </pc:sldMkLst>
      </pc:sldChg>
      <pc:sldChg chg="del">
        <pc:chgData name="Stijn Weijermars" userId="S::s.weijermars@yuverta.nl::2933e1d2-70ff-47b3-ad61-d61e32fda646" providerId="AD" clId="Web-{AA845998-72B5-7B95-DEAA-16521093A115}" dt="2022-01-25T18:43:44.182" v="18"/>
        <pc:sldMkLst>
          <pc:docMk/>
          <pc:sldMk cId="1733543845" sldId="316"/>
        </pc:sldMkLst>
      </pc:sldChg>
      <pc:sldChg chg="del">
        <pc:chgData name="Stijn Weijermars" userId="S::s.weijermars@yuverta.nl::2933e1d2-70ff-47b3-ad61-d61e32fda646" providerId="AD" clId="Web-{AA845998-72B5-7B95-DEAA-16521093A115}" dt="2022-01-25T18:44:40.808" v="29"/>
        <pc:sldMkLst>
          <pc:docMk/>
          <pc:sldMk cId="2333515019" sldId="318"/>
        </pc:sldMkLst>
      </pc:sldChg>
      <pc:sldChg chg="del">
        <pc:chgData name="Stijn Weijermars" userId="S::s.weijermars@yuverta.nl::2933e1d2-70ff-47b3-ad61-d61e32fda646" providerId="AD" clId="Web-{AA845998-72B5-7B95-DEAA-16521093A115}" dt="2022-01-25T18:43:48.963" v="21"/>
        <pc:sldMkLst>
          <pc:docMk/>
          <pc:sldMk cId="4119500305" sldId="320"/>
        </pc:sldMkLst>
      </pc:sldChg>
      <pc:sldChg chg="del">
        <pc:chgData name="Stijn Weijermars" userId="S::s.weijermars@yuverta.nl::2933e1d2-70ff-47b3-ad61-d61e32fda646" providerId="AD" clId="Web-{AA845998-72B5-7B95-DEAA-16521093A115}" dt="2022-01-25T18:44:42.121" v="30"/>
        <pc:sldMkLst>
          <pc:docMk/>
          <pc:sldMk cId="815233322" sldId="321"/>
        </pc:sldMkLst>
      </pc:sldChg>
      <pc:sldChg chg="del">
        <pc:chgData name="Stijn Weijermars" userId="S::s.weijermars@yuverta.nl::2933e1d2-70ff-47b3-ad61-d61e32fda646" providerId="AD" clId="Web-{AA845998-72B5-7B95-DEAA-16521093A115}" dt="2022-01-25T18:44:43.558" v="32"/>
        <pc:sldMkLst>
          <pc:docMk/>
          <pc:sldMk cId="19980819" sldId="323"/>
        </pc:sldMkLst>
      </pc:sldChg>
      <pc:sldChg chg="add del replId">
        <pc:chgData name="Stijn Weijermars" userId="S::s.weijermars@yuverta.nl::2933e1d2-70ff-47b3-ad61-d61e32fda646" providerId="AD" clId="Web-{AA845998-72B5-7B95-DEAA-16521093A115}" dt="2022-01-25T18:43:41.807" v="16"/>
        <pc:sldMkLst>
          <pc:docMk/>
          <pc:sldMk cId="650174377" sldId="32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397CF-E02E-4903-A055-890F16227311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AB66-6B1B-4D33-8EC2-D94AB424B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210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9882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The economist:</a:t>
            </a:r>
            <a:br>
              <a:rPr lang="nl-NL">
                <a:cs typeface="+mn-lt"/>
              </a:rPr>
            </a:br>
            <a:r>
              <a:rPr lang="nl-NL"/>
              <a:t> </a:t>
            </a:r>
            <a:r>
              <a:rPr lang="nl-NL" i="1"/>
              <a:t>Globalisering is het almaar vrijer verkeer van goederen</a:t>
            </a:r>
            <a:r>
              <a:rPr lang="nl-NL" b="0" i="1">
                <a:effectLst/>
              </a:rPr>
              <a:t>, </a:t>
            </a:r>
            <a:r>
              <a:rPr lang="nl-NL" i="1"/>
              <a:t>diensten</a:t>
            </a:r>
            <a:r>
              <a:rPr lang="nl-NL" b="0" i="1">
                <a:effectLst/>
              </a:rPr>
              <a:t>, </a:t>
            </a:r>
            <a:r>
              <a:rPr lang="nl-NL" i="1"/>
              <a:t>ideeën en personen over de hele wereld. </a:t>
            </a:r>
            <a:endParaRPr lang="nl-NL"/>
          </a:p>
          <a:p>
            <a:r>
              <a:rPr lang="nl-NL"/>
              <a:t>Oude economie schaalgrootte:</a:t>
            </a:r>
            <a:endParaRPr lang="nl-NL">
              <a:cs typeface="Calibri"/>
            </a:endParaRPr>
          </a:p>
          <a:p>
            <a:r>
              <a:rPr lang="nl-NL"/>
              <a:t>De omvang van een bedrijf hoe groter hoe beter….</a:t>
            </a:r>
            <a:endParaRPr lang="nl-NL">
              <a:cs typeface="Calibri"/>
            </a:endParaRPr>
          </a:p>
          <a:p>
            <a:r>
              <a:rPr lang="nl-NL"/>
              <a:t>Macht naar krachtig door:</a:t>
            </a:r>
            <a:endParaRPr lang="nl-NL">
              <a:cs typeface="Calibri"/>
            </a:endParaRPr>
          </a:p>
          <a:p>
            <a:r>
              <a:rPr lang="nl-NL"/>
              <a:t>-Ideeën</a:t>
            </a:r>
            <a:endParaRPr lang="nl-NL">
              <a:cs typeface="Calibri"/>
            </a:endParaRPr>
          </a:p>
          <a:p>
            <a:r>
              <a:rPr lang="nl-NL"/>
              <a:t>-Vaardigheden</a:t>
            </a:r>
            <a:endParaRPr lang="nl-NL">
              <a:cs typeface="Calibri"/>
            </a:endParaRPr>
          </a:p>
          <a:p>
            <a:r>
              <a:rPr lang="nl-NL"/>
              <a:t>-verbinding</a:t>
            </a:r>
            <a:endParaRPr lang="nl-NL">
              <a:cs typeface="Calibri"/>
            </a:endParaRPr>
          </a:p>
          <a:p>
            <a:r>
              <a:rPr lang="nl-NL"/>
              <a:t>Lokaal en maximaal internationaal:</a:t>
            </a:r>
            <a:endParaRPr lang="nl-NL">
              <a:cs typeface="Calibri"/>
            </a:endParaRPr>
          </a:p>
          <a:p>
            <a:r>
              <a:rPr lang="nl-NL"/>
              <a:t>-Klik met je buren</a:t>
            </a:r>
            <a:endParaRPr lang="nl-NL">
              <a:cs typeface="Calibri"/>
            </a:endParaRPr>
          </a:p>
          <a:p>
            <a:r>
              <a:rPr lang="nl-NL"/>
              <a:t>-Weet de weg op het web</a:t>
            </a:r>
            <a:endParaRPr lang="nl-NL">
              <a:cs typeface="Calibri"/>
            </a:endParaRPr>
          </a:p>
          <a:p>
            <a:r>
              <a:rPr lang="nl-NL"/>
              <a:t>-Verplaats zo min mogelijk</a:t>
            </a:r>
            <a:r>
              <a:rPr lang="nl-NL" b="0" i="0">
                <a:effectLst/>
              </a:rPr>
              <a:t> </a:t>
            </a:r>
            <a:endParaRPr lang="nl-NL">
              <a:cs typeface="Calibri"/>
            </a:endParaRPr>
          </a:p>
          <a:p>
            <a:endParaRPr lang="nl-NL" sz="1800">
              <a:latin typeface="Arial"/>
              <a:cs typeface="Arial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FA4218-C6E7-4023-90DC-447ADF36CF6E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7856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nl-NL" b="1"/>
              <a:t>Klik met je buren</a:t>
            </a:r>
            <a:br>
              <a:rPr lang="nl-NL"/>
            </a:br>
            <a:r>
              <a:rPr lang="nl-NL"/>
              <a:t>Klanten hechten waarde aan lokale ondernemingen, waarde aan ondernemingen in hun gemeenschap. Dit bied waarde in de context van de omgeving van hun klant. </a:t>
            </a:r>
          </a:p>
          <a:p>
            <a:pPr marL="0" indent="0">
              <a:buFontTx/>
              <a:buNone/>
            </a:pPr>
            <a:r>
              <a:rPr lang="nl-NL"/>
              <a:t>	</a:t>
            </a:r>
            <a:r>
              <a:rPr lang="nl-NL" b="1"/>
              <a:t>Philips Eindhoven </a:t>
            </a:r>
            <a:r>
              <a:rPr lang="nl-NL" b="0"/>
              <a:t>– goed voorbeeld, Philips zorgde goed voor zijn personeel en de buurt Eindhoven, Philips wist dat de kinderen van hun 	medewerkers uiteindelijk daar kwamen te werken. </a:t>
            </a:r>
            <a:endParaRPr lang="nl-NL"/>
          </a:p>
          <a:p>
            <a:pPr marL="0" indent="0">
              <a:buFontTx/>
              <a:buNone/>
            </a:pPr>
            <a:endParaRPr lang="nl-NL"/>
          </a:p>
          <a:p>
            <a:pPr marL="285750" indent="-285750">
              <a:buFontTx/>
              <a:buChar char="-"/>
            </a:pPr>
            <a:endParaRPr lang="nl-NL"/>
          </a:p>
          <a:p>
            <a:pPr marL="285750" indent="-285750">
              <a:buFontTx/>
              <a:buChar char="-"/>
            </a:pPr>
            <a:r>
              <a:rPr lang="nl-NL" b="1"/>
              <a:t>Weet de weg op het web</a:t>
            </a:r>
            <a:br>
              <a:rPr lang="nl-NL"/>
            </a:br>
            <a:r>
              <a:rPr lang="nl-NL"/>
              <a:t>Globalisering (zorg voor soepel zakendoen op verschillende schaalniveaus) snellere voorsprong als klanten je weten te vinden, bijna iedereen heeft internet.</a:t>
            </a:r>
          </a:p>
          <a:p>
            <a:pPr marL="285750" indent="-285750">
              <a:buFontTx/>
              <a:buChar char="-"/>
            </a:pPr>
            <a:r>
              <a:rPr lang="nl-NL" b="1"/>
              <a:t>Verplaats zo min mogelijk </a:t>
            </a:r>
            <a:br>
              <a:rPr lang="nl-NL"/>
            </a:br>
            <a:r>
              <a:rPr lang="nl-NL"/>
              <a:t>Het is niet milieuvriendelijk om te reizen, zoveel mogelijk regionaal. Dit is duurzaam en goed voor de lokale economie, punt 1. </a:t>
            </a:r>
          </a:p>
          <a:p>
            <a:endParaRPr lang="nl-NL"/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9883F-F082-47A9-B435-86437F24696B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1620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‹#›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00BEC53-6C66-491A-8262-6C9644C07152}" type="datetime1">
              <a:rPr lang="nl-NL" noProof="0" smtClean="0"/>
              <a:t>25-1-2022</a:t>
            </a:fld>
            <a:endParaRPr lang="nl-NL" noProof="0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17698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0BBB-AA3D-402D-A179-A9C017A3453D}" type="datetime1">
              <a:rPr lang="nl-NL" noProof="0" smtClean="0"/>
              <a:t>25-1-2022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‹#›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75539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DE01-3480-42CF-9B50-C0496424F63F}" type="datetime1">
              <a:rPr lang="nl-NL" noProof="0" smtClean="0"/>
              <a:t>25-1-2022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‹#›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929438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9DF6-5FCC-4E20-A137-51BC7E33C7E6}" type="datetime1">
              <a:rPr lang="nl-NL" noProof="0" smtClean="0"/>
              <a:t>25-1-2022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‹#›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017407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92CC-9A51-4DCB-9CE1-87C12736465F}" type="datetime1">
              <a:rPr lang="nl-NL" noProof="0" smtClean="0"/>
              <a:t>25-1-2022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‹#›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  <a:p>
            <a:pPr lvl="5"/>
            <a:r>
              <a:rPr lang="nl-NL" noProof="0"/>
              <a:t>Zesde niveau</a:t>
            </a:r>
          </a:p>
          <a:p>
            <a:pPr lvl="6"/>
            <a:r>
              <a:rPr lang="nl-NL" noProof="0"/>
              <a:t>Zevende niveau - Subtitel</a:t>
            </a:r>
          </a:p>
          <a:p>
            <a:pPr lvl="7"/>
            <a:r>
              <a:rPr lang="nl-NL" noProof="0"/>
              <a:t>Achtste niveau - Subtitel</a:t>
            </a:r>
          </a:p>
          <a:p>
            <a:pPr lvl="8"/>
            <a:r>
              <a:rPr lang="nl-NL" noProof="0"/>
              <a:t>Negende Niveau</a:t>
            </a:r>
          </a:p>
        </p:txBody>
      </p:sp>
    </p:spTree>
    <p:extLst>
      <p:ext uri="{BB962C8B-B14F-4D97-AF65-F5344CB8AC3E}">
        <p14:creationId xmlns:p14="http://schemas.microsoft.com/office/powerpoint/2010/main" val="2047574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38DD-7B9B-4187-B15F-CA706FB7F2BF}" type="datetime1">
              <a:rPr lang="nl-NL" noProof="0" smtClean="0"/>
              <a:t>25-1-2022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‹#›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87881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7CD8-A649-4824-9F9C-F7DAF78B876D}" type="datetime1">
              <a:rPr lang="nl-NL" noProof="0" smtClean="0"/>
              <a:t>25-1-2022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‹#›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912026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809-E006-4D4A-A571-B5578B43D022}" type="datetime1">
              <a:rPr lang="nl-NL" noProof="0" smtClean="0"/>
              <a:t>25-1-2022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‹#›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577004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DEA8-D406-4DE0-9C63-B6B0DEA56C5C}" type="datetime1">
              <a:rPr lang="nl-NL" noProof="0" smtClean="0"/>
              <a:t>25-1-2022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‹#›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5935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EDB9-8966-4269-B009-409D6A203F05}" type="datetime1">
              <a:rPr lang="nl-NL" noProof="0" smtClean="0"/>
              <a:t>25-1-2022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‹#›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082807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‹#›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111CDB-CE47-42D8-BA9F-C515F5D3223B}" type="datetime1">
              <a:rPr lang="nl-NL" noProof="0" smtClean="0"/>
              <a:t>25-1-2022</a:t>
            </a:fld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84326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  <a:p>
            <a:pPr lvl="5"/>
            <a:r>
              <a:rPr lang="nl-NL" noProof="0"/>
              <a:t>Zesde niveau</a:t>
            </a:r>
          </a:p>
          <a:p>
            <a:pPr lvl="6"/>
            <a:r>
              <a:rPr lang="nl-NL" noProof="0"/>
              <a:t>Zevende niveau - Subtitel</a:t>
            </a:r>
          </a:p>
          <a:p>
            <a:pPr lvl="7"/>
            <a:r>
              <a:rPr lang="nl-NL" noProof="0"/>
              <a:t>Achtste niveau - Subtitel</a:t>
            </a:r>
          </a:p>
          <a:p>
            <a:pPr lvl="8"/>
            <a:r>
              <a:rPr lang="nl-NL" noProof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25-1-2022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‹#›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769047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‹#›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D67444-35CA-4F30-A69C-8F275EF502B8}" type="datetime1">
              <a:rPr lang="nl-NL" noProof="0" smtClean="0"/>
              <a:t>25-1-2022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991423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‹#›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F04B2F-7CB4-4EC9-8DAE-E7C3ED683122}" type="datetime1">
              <a:rPr lang="nl-NL" noProof="0" smtClean="0"/>
              <a:t>25-1-2022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735847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9464-62FE-406B-87B8-2D97F20E17F9}" type="datetime1">
              <a:rPr lang="nl-NL" noProof="0" smtClean="0"/>
              <a:t>25-1-2022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‹#›</a:t>
            </a:fld>
            <a:endParaRPr lang="nl-NL" noProof="0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70187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8442-589B-4BFC-9184-496EEB8D88F7}" type="datetime1">
              <a:rPr lang="nl-NL" noProof="0" smtClean="0"/>
              <a:t>25-1-2022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‹#›</a:t>
            </a:fld>
            <a:endParaRPr lang="nl-NL" noProof="0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845995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F1B3-482F-4F4A-A3C3-E26533A2A6F7}" type="datetime1">
              <a:rPr lang="nl-NL" noProof="0" smtClean="0"/>
              <a:t>25-1-2022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‹#›</a:t>
            </a:fld>
            <a:endParaRPr lang="nl-NL" noProof="0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4230540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25-1-2022</a:t>
            </a:fld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‹#›</a:t>
            </a:fld>
            <a:endParaRPr lang="nl-NL" noProof="0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10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smtClean="0"/>
              <a:pPr/>
              <a:t>25-1-2022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048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E1FD19D5-EFBE-44BB-99F8-B3AC1E31F12E}" type="datetime1">
              <a:rPr lang="nl-NL" smtClean="0"/>
              <a:t>25-1-2022</a:t>
            </a:fld>
            <a:endParaRPr lang="en-GB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46929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92644BC-DF8B-4D67-A7E7-632056BAF6A3}" type="datetime1">
              <a:rPr lang="nl-NL" smtClean="0"/>
              <a:t>25-1-2022</a:t>
            </a:fld>
            <a:endParaRPr lang="en-GB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508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noProof="0" smtClean="0"/>
              <a:pPr/>
              <a:t>25-1-2022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‹#›</a:t>
            </a:fld>
            <a:endParaRPr lang="nl-NL" noProof="0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 userDrawn="1"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 userDrawn="1"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 userDrawn="1"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 userDrawn="1"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/>
                <a:t>Derde niveau</a:t>
              </a:r>
            </a:p>
            <a:p>
              <a:pPr marL="0" lvl="3"/>
              <a:r>
                <a:rPr lang="nl-NL" b="1" noProof="0"/>
                <a:t>Vierde niveau</a:t>
              </a:r>
            </a:p>
            <a:p>
              <a:pPr marL="0" lvl="4"/>
              <a:r>
                <a:rPr lang="nl-NL" noProof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/>
                <a:t>Achtste niveau - Subtitel</a:t>
              </a:r>
            </a:p>
            <a:p>
              <a:pPr marL="0" lvl="8"/>
              <a:r>
                <a:rPr lang="nl-NL" noProof="0"/>
                <a:t>Negende Niveau</a:t>
              </a:r>
            </a:p>
            <a:p>
              <a:endParaRPr lang="nl-NL" noProof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 userDrawn="1"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 userDrawn="1"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 userDrawn="1"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 userDrawn="1"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 userDrawn="1"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 userDrawn="1"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 userDrawn="1"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 userDrawn="1"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 userDrawn="1"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 userDrawn="1"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 userDrawn="1"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 userDrawn="1"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 userDrawn="1"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 userDrawn="1"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 userDrawn="1"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 userDrawn="1"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 userDrawn="1"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 userDrawn="1"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 userDrawn="1"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 userDrawn="1"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 userDrawn="1"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 userDrawn="1"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40608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‹#›</a:t>
            </a:fld>
            <a:endParaRPr lang="nl-NL" noProof="0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E8DCF3-56A4-46E1-9EBC-EA613906C72E}" type="datetime1">
              <a:rPr lang="nl-NL" noProof="0" smtClean="0"/>
              <a:t>25-1-2022</a:t>
            </a:fld>
            <a:endParaRPr lang="nl-NL" noProof="0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693181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25-1-2022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9155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25-1-2022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2748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‹#›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860599-687F-493C-A523-B4769D1A9902}" type="datetime1">
              <a:rPr lang="nl-NL" noProof="0" smtClean="0"/>
              <a:t>25-1-2022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13505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805B-C73B-4907-9377-FC5FEFF5C94B}" type="datetime1">
              <a:rPr lang="nl-NL" noProof="0" smtClean="0"/>
              <a:t>25-1-2022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‹#›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36738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924F-0B7B-4710-AD11-E918B7D7DC34}" type="datetime1">
              <a:rPr lang="nl-NL" noProof="0" smtClean="0"/>
              <a:t>25-1-2022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‹#›</a:t>
            </a:fld>
            <a:endParaRPr lang="nl-NL" noProof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86592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D4A7-C8B7-4A0C-B633-469DC286E6A4}" type="datetime1">
              <a:rPr lang="nl-NL" noProof="0" smtClean="0"/>
              <a:t>25-1-2022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‹#›</a:t>
            </a:fld>
            <a:endParaRPr lang="nl-NL" noProof="0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1821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44ED-5108-4353-A2EE-644FDE4D0D92}" type="datetime1">
              <a:rPr lang="nl-NL" noProof="0" smtClean="0"/>
              <a:t>25-1-2022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‹#›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76749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9D6B-D6F0-40D7-BDA6-80E6F7E85B75}" type="datetime1">
              <a:rPr lang="nl-NL" noProof="0" smtClean="0"/>
              <a:t>25-1-2022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‹#›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182617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  <a:p>
            <a:pPr lvl="5"/>
            <a:r>
              <a:rPr lang="nl-NL" noProof="0"/>
              <a:t>Zesde niveau</a:t>
            </a:r>
          </a:p>
          <a:p>
            <a:pPr lvl="6"/>
            <a:r>
              <a:rPr lang="nl-NL" noProof="0"/>
              <a:t>Zevende niveau - Subtitel</a:t>
            </a:r>
          </a:p>
          <a:p>
            <a:pPr lvl="7"/>
            <a:r>
              <a:rPr lang="nl-NL" noProof="0"/>
              <a:t>Achtste niveau - Subtitel</a:t>
            </a:r>
          </a:p>
          <a:p>
            <a:pPr lvl="8"/>
            <a:r>
              <a:rPr lang="nl-NL" noProof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3033D5A6-A31A-4714-8C8C-D9F565F5F594}" type="datetime1">
              <a:rPr lang="nl-NL" noProof="0" smtClean="0"/>
              <a:t>25-1-2022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‹#›</a:t>
            </a:fld>
            <a:endParaRPr lang="nl-NL" noProof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79623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0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1" r:id="rId8"/>
    <p:sldLayoutId id="2147483679" r:id="rId9"/>
    <p:sldLayoutId id="2147483680" r:id="rId10"/>
    <p:sldLayoutId id="2147483681" r:id="rId11"/>
    <p:sldLayoutId id="2147483682" r:id="rId12"/>
    <p:sldLayoutId id="2147483672" r:id="rId13"/>
    <p:sldLayoutId id="2147483673" r:id="rId14"/>
    <p:sldLayoutId id="2147483674" r:id="rId15"/>
    <p:sldLayoutId id="2147483676" r:id="rId16"/>
    <p:sldLayoutId id="2147483677" r:id="rId17"/>
    <p:sldLayoutId id="2147483678" r:id="rId18"/>
    <p:sldLayoutId id="2147483649" r:id="rId19"/>
    <p:sldLayoutId id="2147483669" r:id="rId20"/>
    <p:sldLayoutId id="2147483670" r:id="rId21"/>
    <p:sldLayoutId id="2147483683" r:id="rId22"/>
    <p:sldLayoutId id="2147483684" r:id="rId23"/>
    <p:sldLayoutId id="2147483685" r:id="rId24"/>
    <p:sldLayoutId id="2147483654" r:id="rId25"/>
    <p:sldLayoutId id="2147483655" r:id="rId26"/>
    <p:sldLayoutId id="2147483687" r:id="rId27"/>
    <p:sldLayoutId id="2147483688" r:id="rId28"/>
    <p:sldLayoutId id="2147483689" r:id="rId29"/>
    <p:sldLayoutId id="2147483690" r:id="rId30"/>
    <p:sldLayoutId id="2147483691" r:id="rId3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orient="horz" pos="187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3861" userDrawn="1">
          <p15:clr>
            <a:srgbClr val="F26B43"/>
          </p15:clr>
        </p15:guide>
        <p15:guide id="8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B5FC2221-6673-460E-9932-4480AF37A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1</a:t>
            </a:fld>
            <a:endParaRPr lang="nl-NL"/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E8004E6F-5AE4-469B-A1C6-E8A716547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/>
              <a:t>Nieuwe economie</a:t>
            </a:r>
          </a:p>
        </p:txBody>
      </p:sp>
      <p:sp>
        <p:nvSpPr>
          <p:cNvPr id="8" name="Tijdelijke aanduiding voor datum 7">
            <a:extLst>
              <a:ext uri="{FF2B5EF4-FFF2-40B4-BE49-F238E27FC236}">
                <a16:creationId xmlns:a16="http://schemas.microsoft.com/office/drawing/2014/main" id="{BBD7C9EE-C66F-4B59-9527-5D3C27382E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/>
          <a:p>
            <a:r>
              <a:rPr lang="nl-NL"/>
              <a:t>26-11-2021</a:t>
            </a:r>
          </a:p>
        </p:txBody>
      </p:sp>
      <p:sp>
        <p:nvSpPr>
          <p:cNvPr id="2" name="Ondertitel 1">
            <a:extLst>
              <a:ext uri="{FF2B5EF4-FFF2-40B4-BE49-F238E27FC236}">
                <a16:creationId xmlns:a16="http://schemas.microsoft.com/office/drawing/2014/main" id="{9AB00E9D-FE5B-4000-93AD-A5933085A4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nl-NL"/>
              <a:t>Herhaling</a:t>
            </a:r>
          </a:p>
          <a:p>
            <a:endParaRPr lang="nl-NL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3F2503CA-BD50-40D9-B48F-71457F24A0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/>
          <a:lstStyle/>
          <a:p>
            <a:r>
              <a:rPr lang="nl-NL">
                <a:solidFill>
                  <a:srgbClr val="A7FF00"/>
                </a:solidFill>
              </a:rPr>
              <a:t>Nieuwe</a:t>
            </a:r>
            <a:r>
              <a:rPr lang="nl-NL"/>
              <a:t> economie</a:t>
            </a:r>
          </a:p>
        </p:txBody>
      </p:sp>
    </p:spTree>
    <p:extLst>
      <p:ext uri="{BB962C8B-B14F-4D97-AF65-F5344CB8AC3E}">
        <p14:creationId xmlns:p14="http://schemas.microsoft.com/office/powerpoint/2010/main" val="3878736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218FED7-AB46-4296-A2AB-73E4BDC03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>
                <a:solidFill>
                  <a:srgbClr val="A7FF00"/>
                </a:solidFill>
              </a:rPr>
              <a:t>De nieuwe economie</a:t>
            </a:r>
          </a:p>
        </p:txBody>
      </p:sp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B5E90D55-298E-4509-878D-C4E228CD5F8E}"/>
              </a:ext>
            </a:extLst>
          </p:cNvPr>
          <p:cNvSpPr txBox="1">
            <a:spLocks/>
          </p:cNvSpPr>
          <p:nvPr/>
        </p:nvSpPr>
        <p:spPr bwMode="auto">
          <a:xfrm>
            <a:off x="1917855" y="1712880"/>
            <a:ext cx="4809515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Begrippen</a:t>
            </a:r>
            <a:endParaRPr kumimoji="0" lang="nl-NL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Aan het einde van de les kan je de begrippen uitleggen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nl-NL" sz="2000">
                <a:latin typeface="Calibri"/>
              </a:rPr>
              <a:t>Globalisering &amp; </a:t>
            </a:r>
            <a:r>
              <a:rPr lang="nl-NL" sz="2000" err="1">
                <a:latin typeface="Calibri"/>
              </a:rPr>
              <a:t>Glocalisering</a:t>
            </a:r>
            <a:endParaRPr lang="nl-NL" sz="2000" b="0" i="0" u="none" strike="noStrike" kern="1200" cap="none" spc="0" normalizeH="0" baseline="0" noProof="0" err="1">
              <a:ln>
                <a:noFill/>
              </a:ln>
              <a:effectLst/>
              <a:uLnTx/>
              <a:uFillTx/>
              <a:latin typeface="Calibri"/>
              <a:cs typeface="Calibri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Schaalgrootte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“niet machtig, maar krachtig”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nl-NL" sz="2000">
                <a:solidFill>
                  <a:prstClr val="black"/>
                </a:solidFill>
                <a:latin typeface="Calibri"/>
              </a:rPr>
              <a:t>Niveaus van ondernemen</a:t>
            </a:r>
            <a:endParaRPr kumimoji="0" lang="nl-NL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ijdelijke aanduiding voor inhoud 5">
            <a:extLst>
              <a:ext uri="{FF2B5EF4-FFF2-40B4-BE49-F238E27FC236}">
                <a16:creationId xmlns:a16="http://schemas.microsoft.com/office/drawing/2014/main" id="{2D05C487-7FDA-4DD4-A64C-272352214795}"/>
              </a:ext>
            </a:extLst>
          </p:cNvPr>
          <p:cNvSpPr txBox="1">
            <a:spLocks/>
          </p:cNvSpPr>
          <p:nvPr/>
        </p:nvSpPr>
        <p:spPr bwMode="auto">
          <a:xfrm>
            <a:off x="603309" y="5736482"/>
            <a:ext cx="11241946" cy="32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nl-NL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5AF66FF2-65B5-4E75-80FB-1AD095EE08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EA322CF2-29C3-4E49-AAB1-E38F378C79AC}"/>
              </a:ext>
            </a:extLst>
          </p:cNvPr>
          <p:cNvSpPr txBox="1"/>
          <p:nvPr/>
        </p:nvSpPr>
        <p:spPr>
          <a:xfrm>
            <a:off x="3047999" y="122813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F61A5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Afbeelding 6" descr="Afbeelding met kaart&#10;&#10;Automatisch gegenereerde beschrijving">
            <a:extLst>
              <a:ext uri="{FF2B5EF4-FFF2-40B4-BE49-F238E27FC236}">
                <a16:creationId xmlns:a16="http://schemas.microsoft.com/office/drawing/2014/main" id="{C07AAEDD-5028-4BDF-B6F7-88D98A0E58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593751" y="3061404"/>
            <a:ext cx="6592498" cy="3717029"/>
          </a:xfrm>
        </p:spPr>
      </p:pic>
    </p:spTree>
    <p:extLst>
      <p:ext uri="{BB962C8B-B14F-4D97-AF65-F5344CB8AC3E}">
        <p14:creationId xmlns:p14="http://schemas.microsoft.com/office/powerpoint/2010/main" val="3854022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C07FABF-263B-4F2C-969F-13106DF45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3050"/>
            <a:ext cx="5764305" cy="1162050"/>
          </a:xfrm>
        </p:spPr>
        <p:txBody>
          <a:bodyPr/>
          <a:lstStyle/>
          <a:p>
            <a:r>
              <a:rPr lang="nl-NL"/>
              <a:t>Drie vuistregels</a:t>
            </a:r>
            <a:br>
              <a:rPr lang="nl-NL"/>
            </a:br>
            <a:r>
              <a:rPr lang="nl-NL"/>
              <a:t>maximaal lokaal en maximaal internationaal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A2A5EF40-CBCA-41E3-AE85-EF639BD6D2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4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nl-NL" sz="1800"/>
              <a:t>Klik met je buren</a:t>
            </a:r>
          </a:p>
          <a:p>
            <a:pPr marL="285750" indent="-285750">
              <a:buFontTx/>
              <a:buChar char="-"/>
            </a:pPr>
            <a:r>
              <a:rPr lang="nl-NL" sz="1800"/>
              <a:t>Weet de weg op het web</a:t>
            </a:r>
          </a:p>
          <a:p>
            <a:pPr marL="285750" indent="-285750">
              <a:buFontTx/>
              <a:buChar char="-"/>
            </a:pPr>
            <a:r>
              <a:rPr lang="nl-NL" sz="1800"/>
              <a:t>Verplaats zo min mogelijk </a:t>
            </a:r>
          </a:p>
          <a:p>
            <a:endParaRPr lang="nl-NL" sz="1800"/>
          </a:p>
          <a:p>
            <a:endParaRPr lang="nl-NL" sz="1800"/>
          </a:p>
          <a:p>
            <a:pPr marL="285750" indent="-285750">
              <a:buFontTx/>
              <a:buChar char="-"/>
            </a:pPr>
            <a:r>
              <a:rPr lang="nl-NL" sz="1800"/>
              <a:t>Focus op </a:t>
            </a:r>
            <a:r>
              <a:rPr lang="nl-NL" sz="1800" err="1"/>
              <a:t>waardecreatie</a:t>
            </a:r>
            <a:br>
              <a:rPr lang="nl-NL" sz="1800"/>
            </a:br>
            <a:r>
              <a:rPr lang="nl-NL" sz="1800"/>
              <a:t>(</a:t>
            </a:r>
            <a:r>
              <a:rPr lang="nl-NL" sz="1800" err="1"/>
              <a:t>planet</a:t>
            </a:r>
            <a:r>
              <a:rPr lang="nl-NL" sz="1800"/>
              <a:t>, </a:t>
            </a:r>
            <a:r>
              <a:rPr lang="nl-NL" sz="1800" err="1"/>
              <a:t>people</a:t>
            </a:r>
            <a:r>
              <a:rPr lang="nl-NL" sz="1800"/>
              <a:t>, </a:t>
            </a:r>
            <a:r>
              <a:rPr lang="nl-NL" sz="1800" err="1"/>
              <a:t>profit</a:t>
            </a:r>
            <a:r>
              <a:rPr lang="nl-NL" sz="1800"/>
              <a:t>)</a:t>
            </a:r>
          </a:p>
          <a:p>
            <a:pPr marL="285750" indent="-285750">
              <a:buFontTx/>
              <a:buChar char="-"/>
            </a:pPr>
            <a:r>
              <a:rPr lang="nl-NL" sz="1800"/>
              <a:t>Samenwerking met overheden</a:t>
            </a:r>
          </a:p>
        </p:txBody>
      </p:sp>
      <p:pic>
        <p:nvPicPr>
          <p:cNvPr id="1026" name="Picture 2" descr="Onze 10 vuistregels voor mens- en milieuvriendelijke acties | JBC België">
            <a:extLst>
              <a:ext uri="{FF2B5EF4-FFF2-40B4-BE49-F238E27FC236}">
                <a16:creationId xmlns:a16="http://schemas.microsoft.com/office/drawing/2014/main" id="{CBC19074-33C3-46A2-A38F-C40805E975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74"/>
          <a:stretch/>
        </p:blipFill>
        <p:spPr bwMode="auto">
          <a:xfrm>
            <a:off x="5345765" y="1980826"/>
            <a:ext cx="5603037" cy="487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09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1157DF-BE30-4DE2-8462-39DDC2EA1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/>
              <a:t>Innovaties die de toekomst gaan veranderen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CC6136DA-2252-4896-97D3-DF8D7790A8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891" t="31190" r="29026" b="11566"/>
          <a:stretch/>
        </p:blipFill>
        <p:spPr>
          <a:xfrm>
            <a:off x="4801536" y="256594"/>
            <a:ext cx="3600000" cy="2690524"/>
          </a:xfrm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DA2089D-BB61-40BA-9D54-9D4EFB8C4D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019300"/>
            <a:ext cx="4011084" cy="4106864"/>
          </a:xfrm>
        </p:spPr>
        <p:txBody>
          <a:bodyPr>
            <a:normAutofit/>
          </a:bodyPr>
          <a:lstStyle/>
          <a:p>
            <a:r>
              <a:rPr lang="nl-NL" sz="2000" b="1"/>
              <a:t>Innovaties in de nieuwe economie</a:t>
            </a:r>
          </a:p>
          <a:p>
            <a:r>
              <a:rPr lang="nl-NL" sz="2000" b="1"/>
              <a:t>Stap 1. </a:t>
            </a:r>
            <a:r>
              <a:rPr lang="nl-NL" sz="2000"/>
              <a:t>Niet minder slecht, maar meer goed.</a:t>
            </a:r>
          </a:p>
          <a:p>
            <a:endParaRPr lang="nl-NL" sz="2000"/>
          </a:p>
          <a:p>
            <a:r>
              <a:rPr lang="nl-NL" sz="2000" b="1"/>
              <a:t>Stap 2. </a:t>
            </a:r>
            <a:r>
              <a:rPr lang="nl-NL" sz="2000"/>
              <a:t>Verantwoordelijk ondernemerschap, door de ontwikkeling van nieuwe producten;</a:t>
            </a:r>
            <a:br>
              <a:rPr lang="nl-NL" sz="2000"/>
            </a:br>
            <a:r>
              <a:rPr lang="nl-NL" sz="2000" err="1"/>
              <a:t>people</a:t>
            </a:r>
            <a:r>
              <a:rPr lang="nl-NL" sz="2000"/>
              <a:t>, </a:t>
            </a:r>
            <a:r>
              <a:rPr lang="nl-NL" sz="2000" err="1"/>
              <a:t>planet</a:t>
            </a:r>
            <a:r>
              <a:rPr lang="nl-NL" sz="2000"/>
              <a:t>, </a:t>
            </a:r>
            <a:r>
              <a:rPr lang="nl-NL" sz="2000" err="1"/>
              <a:t>profit</a:t>
            </a:r>
            <a:r>
              <a:rPr lang="nl-NL" sz="2000"/>
              <a:t>.</a:t>
            </a:r>
          </a:p>
          <a:p>
            <a:endParaRPr lang="nl-NL" sz="2000"/>
          </a:p>
          <a:p>
            <a:r>
              <a:rPr lang="nl-NL" sz="2000" b="1"/>
              <a:t>Stap 3. </a:t>
            </a:r>
            <a:r>
              <a:rPr lang="nl-NL" sz="2000"/>
              <a:t>Vernieuwen en verbeteren door samenwerken. (Delen is het nieuwe vermenigvuldigen)</a:t>
            </a:r>
            <a:endParaRPr lang="nl-NL" sz="2000" b="1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0319F5E-8315-4B4B-A946-076F03DCD8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16" t="30680" r="28750" b="16871"/>
          <a:stretch/>
        </p:blipFill>
        <p:spPr>
          <a:xfrm>
            <a:off x="8478508" y="273050"/>
            <a:ext cx="3600000" cy="2473797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EB5B4F01-1AEC-46A1-A703-D5581BF98E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163" t="25850" r="28521" b="12109"/>
          <a:stretch/>
        </p:blipFill>
        <p:spPr>
          <a:xfrm>
            <a:off x="4801536" y="3280895"/>
            <a:ext cx="3600000" cy="2900353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AA0B5D5E-0EEC-4A43-A7A2-D69DEA92D30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010" t="31429" r="29745" b="6667"/>
          <a:stretch/>
        </p:blipFill>
        <p:spPr>
          <a:xfrm>
            <a:off x="8478508" y="3247376"/>
            <a:ext cx="3600000" cy="296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637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74EAD5-7EB5-4880-B879-27A0D6C89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1" name="Tijdelijke aanduiding voor inhoud 10">
            <a:extLst>
              <a:ext uri="{FF2B5EF4-FFF2-40B4-BE49-F238E27FC236}">
                <a16:creationId xmlns:a16="http://schemas.microsoft.com/office/drawing/2014/main" id="{BC2229BF-621A-4AF6-B413-1C78FC4FAA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81372" y="190499"/>
            <a:ext cx="5667704" cy="3152774"/>
          </a:xfrm>
        </p:spPr>
      </p:pic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60AF16D-E323-439C-98B1-774ADE47E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0C1B6-3C5B-4810-A11C-E26623BD52B2}" type="datetime1">
              <a:rPr lang="nl-NL" smtClean="0"/>
              <a:t>25-1-2022</a:t>
            </a:fld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25ECB2F2-69EF-4FD7-BAE9-7877DBAFA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9" y="190499"/>
            <a:ext cx="5810250" cy="3152775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B8A505CF-95B5-4BF4-A39B-9B033C026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834" y="3655255"/>
            <a:ext cx="5404390" cy="305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536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Zakendoen in de nieuwe Economie - ppt video online download">
            <a:extLst>
              <a:ext uri="{FF2B5EF4-FFF2-40B4-BE49-F238E27FC236}">
                <a16:creationId xmlns:a16="http://schemas.microsoft.com/office/drawing/2014/main" id="{471BEB5C-33D1-413D-892E-2E69BC828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95" y="1435100"/>
            <a:ext cx="5186798" cy="291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94C3DDB-625A-45D0-B21A-F7FABBB9E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479425"/>
          </a:xfrm>
        </p:spPr>
        <p:txBody>
          <a:bodyPr/>
          <a:lstStyle/>
          <a:p>
            <a:r>
              <a:rPr lang="nl-NL"/>
              <a:t>Financiering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A42D301-F76A-4E0E-A353-E7D1C6666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A149-B0DE-4948-B933-3DB670C13369}" type="datetime1">
              <a:rPr lang="nl-NL" smtClean="0"/>
              <a:t>25-1-2022</a:t>
            </a:fld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56F6E13-C3CA-49A1-9D6D-36DD615D3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550" y="2671737"/>
            <a:ext cx="7393555" cy="418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451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B62CE93-759C-45D4-9A39-904DDAC33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ED18D-D410-48C0-9023-F010CD1B91B6}" type="datetime1">
              <a:rPr lang="nl-NL" smtClean="0"/>
              <a:t>25-1-2022</a:t>
            </a:fld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0878B28-0598-420C-BB38-131528FAC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1" y="1799617"/>
            <a:ext cx="9144000" cy="505838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6FE4DCD-8C52-4B6C-9D88-F80FB3EC5A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73163">
            <a:off x="170907" y="786690"/>
            <a:ext cx="4921365" cy="186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780072"/>
      </p:ext>
    </p:extLst>
  </p:cSld>
  <p:clrMapOvr>
    <a:masterClrMapping/>
  </p:clrMapOvr>
</p:sld>
</file>

<file path=ppt/theme/theme1.xml><?xml version="1.0" encoding="utf-8"?>
<a:theme xmlns:a="http://schemas.openxmlformats.org/drawingml/2006/main" name="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uverta.potx" id="{0635E91E-FBA7-4A8B-B522-53C4FF720AC5}" vid="{81EEE544-BE30-41B1-B76B-26E0C066DFE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3" ma:contentTypeDescription="Een nieuw document maken." ma:contentTypeScope="" ma:versionID="bd0271150be9f8e9bec974e355b2f8a7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59377b08247893b8b844217c25199b5d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3B809E-9840-4F61-A777-0ECC9F692F1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72CBA4E-342F-4035-A392-54CE915B650E}">
  <ds:schemaRefs>
    <ds:schemaRef ds:uri="2c4f0c93-2979-4f27-aab2-70de95932352"/>
    <ds:schemaRef ds:uri="c6f82ce1-f6df-49a5-8b49-cf8409a27aa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61B2D58-936F-4BD2-8FE1-199ADA5CFC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Yuverta</Template>
  <Application>Microsoft Office PowerPoint</Application>
  <PresentationFormat>Widescreen</PresentationFormat>
  <Slides>7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Yuverta</vt:lpstr>
      <vt:lpstr>Nieuwe economie</vt:lpstr>
      <vt:lpstr>De nieuwe economie</vt:lpstr>
      <vt:lpstr>Drie vuistregels maximaal lokaal en maximaal internationaal</vt:lpstr>
      <vt:lpstr>Innovaties die de toekomst gaan veranderen</vt:lpstr>
      <vt:lpstr>PowerPoint Presentation</vt:lpstr>
      <vt:lpstr>Financiering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Stijn Weijermars</dc:creator>
  <dc:description>Template by HQ Solutions</dc:description>
  <cp:revision>1</cp:revision>
  <dcterms:created xsi:type="dcterms:W3CDTF">2021-03-01T11:59:21Z</dcterms:created>
  <dcterms:modified xsi:type="dcterms:W3CDTF">2022-01-25T18:59:49Z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</Properties>
</file>